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8" r:id="rId8"/>
    <p:sldId id="257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210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6F6D5D3-A391-4560-863B-392B1BC069E9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F5BF324-A697-453B-A911-C7CAC6298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burg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burg.ru/schoo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143248"/>
            <a:ext cx="7772400" cy="1975104"/>
          </a:xfrm>
        </p:spPr>
        <p:txBody>
          <a:bodyPr/>
          <a:lstStyle/>
          <a:p>
            <a:r>
              <a:rPr lang="ru-RU" sz="6000" dirty="0" smtClean="0"/>
              <a:t>АИС «Питание»</a:t>
            </a:r>
            <a:br>
              <a:rPr lang="ru-RU" sz="6000" dirty="0" smtClean="0"/>
            </a:br>
            <a:endParaRPr lang="ru-RU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4"/>
            </a:pPr>
            <a:r>
              <a:rPr lang="ru-RU" dirty="0" smtClean="0"/>
              <a:t>Оплата буфетной продукции возможна по персональной карте учащегося. Для этого вводится лимит расходования средств в буфете 100 рублей в день.</a:t>
            </a:r>
          </a:p>
          <a:p>
            <a:pPr marL="514350" indent="-514350">
              <a:buAutoNum type="arabicPeriod" startAt="4"/>
            </a:pPr>
            <a:r>
              <a:rPr lang="ru-RU" dirty="0" smtClean="0"/>
              <a:t>Заявка на питание будет подаваться заранее.</a:t>
            </a:r>
          </a:p>
          <a:p>
            <a:pPr marL="514350" indent="-514350">
              <a:buAutoNum type="arabicPeriod" startAt="4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В помощь учебным заведениям была разработана система АИС «Питание», которая позволяет избавиться от сбора наличных средств в школах и перейти на безналичный расчет. Очень важно, что при этом порядок получения, качество и стоимость питания не изменятся.</a:t>
            </a:r>
            <a:br>
              <a:rPr lang="ru-RU" dirty="0" smtClean="0"/>
            </a:br>
            <a:r>
              <a:rPr lang="ru-RU" dirty="0" smtClean="0"/>
              <a:t>Проще говоря, если ранее ребенок расплачивался наличными деньгами в буфете, то теперь он будет предъявлять персональную карту учащегося.</a:t>
            </a:r>
          </a:p>
          <a:p>
            <a:pPr>
              <a:buNone/>
            </a:pPr>
            <a:r>
              <a:rPr lang="ru-RU" dirty="0" smtClean="0"/>
              <a:t>	Оплата наличными средствами неорганизованного питания остается.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857232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Родители могут пополнять счет на карте школьника любыми предложенными способами  контролировать расходы на Официальном портале Екатеринбурга.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en-US" dirty="0" smtClean="0">
                <a:hlinkClick r:id="rId2"/>
              </a:rPr>
              <a:t>http://www.ekburg.ru/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ЧТО НУЖНО СДЕЛАТЬ ДЛЯ ПОЛУЧЕНИЯ ДОСТУПА К СЕРВИСУ?</a:t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	1. Подписать соглашение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 в котором четко определяется:</a:t>
            </a:r>
          </a:p>
          <a:p>
            <a:r>
              <a:rPr lang="ru-RU" dirty="0" smtClean="0"/>
              <a:t>Перечень и порядок предоставления услуги питания</a:t>
            </a:r>
          </a:p>
          <a:p>
            <a:r>
              <a:rPr lang="ru-RU" dirty="0" smtClean="0"/>
              <a:t>Система учета и порядок оплаты полученного учеником питания</a:t>
            </a:r>
          </a:p>
          <a:p>
            <a:r>
              <a:rPr lang="ru-RU" dirty="0" smtClean="0"/>
              <a:t>Права и обязанности сторон</a:t>
            </a:r>
          </a:p>
          <a:p>
            <a:r>
              <a:rPr lang="ru-RU" dirty="0" smtClean="0"/>
              <a:t>Ответственность сторон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Заключая данное соглашение, родитель определяет режим питания своего ребенка, а также сумму ежемесячной родительской платы, лимит на буфет и раздачу, сроки оплаты.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ЧТО НУЖНО СДЕЛАТЬ ДЛЯ ПОЛУЧЕНИЯ ДОСТУПА К СЕРВИСУ?</a:t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2. Пополнить счет</a:t>
            </a:r>
            <a:endParaRPr lang="ru-RU" dirty="0" smtClean="0"/>
          </a:p>
          <a:p>
            <a:r>
              <a:rPr lang="ru-RU" dirty="0" smtClean="0"/>
              <a:t>Для начала будут выданы квитанции оплаты, их можно оплатить через любой банк. Также можно пополнить счет в пунктах оплаты Единого расчетного центра или терминалах </a:t>
            </a:r>
            <a:r>
              <a:rPr lang="ru-RU" dirty="0" err="1" smtClean="0"/>
              <a:t>Фрисби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ЧТО НУЖНО СДЕЛАТЬ ДЛЯ ПОЛУЧЕНИЯ ДОСТУПА К СЕРВИСУ?</a:t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3. Контролировать расходы</a:t>
            </a:r>
            <a:endParaRPr lang="ru-RU" dirty="0" smtClean="0"/>
          </a:p>
          <a:p>
            <a:r>
              <a:rPr lang="ru-RU" dirty="0" smtClean="0"/>
              <a:t>На сайте </a:t>
            </a:r>
            <a:r>
              <a:rPr lang="ru-RU" u="sng" dirty="0" smtClean="0">
                <a:hlinkClick r:id="rId2"/>
              </a:rPr>
              <a:t>http://www.ekburg.ru/school/</a:t>
            </a:r>
            <a:r>
              <a:rPr lang="ru-RU" dirty="0" smtClean="0"/>
              <a:t> вы сможете просматривать историю операций по карте школьника.</a:t>
            </a:r>
          </a:p>
          <a:p>
            <a:r>
              <a:rPr lang="ru-RU" dirty="0" smtClean="0"/>
              <a:t>При первом посещении сервиса нужно пройди процедуру регистрации, указав имя ребенка (без фамилии) и введя номер телефона, указанный в соглашении со школой. В ответ вы получите логин и пароль. Логин является лицевым счетом ребенка. Также логин и пароль будут высланы  Вам на мобильный телефон, указанный в договоре.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Оплата за питание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осуществляется </a:t>
            </a:r>
            <a:r>
              <a:rPr lang="ru-RU" dirty="0"/>
              <a:t>через кредитные организации (банки) города Екатеринбурга, принимающих платежи физических лиц.</a:t>
            </a:r>
          </a:p>
          <a:p>
            <a:pPr>
              <a:buNone/>
            </a:pPr>
            <a:r>
              <a:rPr lang="ru-RU" dirty="0" smtClean="0"/>
              <a:t>	В </a:t>
            </a:r>
            <a:r>
              <a:rPr lang="ru-RU" dirty="0"/>
              <a:t>соответствии с Федеральным законом от 02.12.1990 № 395-1 "О банках и банковской деятельности" кредитные организации (банки), вправе самостоятельно устанавливать комиссионное вознаграждение по проводимым операциям.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142876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Список банков, заключивших договор с Департаментом финансов Администрации города Екатеринбурга, по приему и перечислению родительской платы за питание детей в образовательных учреждениях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ОАО </a:t>
            </a:r>
            <a:r>
              <a:rPr lang="ru-RU" dirty="0"/>
              <a:t>"Банк Екатеринбург"</a:t>
            </a:r>
          </a:p>
          <a:p>
            <a:r>
              <a:rPr lang="ru-RU" dirty="0"/>
              <a:t>ОАО "Банк "Открытие"</a:t>
            </a:r>
          </a:p>
          <a:p>
            <a:r>
              <a:rPr lang="ru-RU" dirty="0"/>
              <a:t>ОАО Банк </a:t>
            </a:r>
            <a:r>
              <a:rPr lang="ru-RU" dirty="0" err="1"/>
              <a:t>УралCиб</a:t>
            </a:r>
            <a:endParaRPr lang="ru-RU" dirty="0"/>
          </a:p>
          <a:p>
            <a:r>
              <a:rPr lang="ru-RU" dirty="0"/>
              <a:t>ОАО </a:t>
            </a:r>
            <a:r>
              <a:rPr lang="ru-RU" dirty="0" err="1"/>
              <a:t>ГазПромБанк</a:t>
            </a:r>
            <a:endParaRPr lang="ru-RU" dirty="0"/>
          </a:p>
          <a:p>
            <a:r>
              <a:rPr lang="ru-RU" dirty="0"/>
              <a:t>ОАО "</a:t>
            </a:r>
            <a:r>
              <a:rPr lang="ru-RU" dirty="0" err="1"/>
              <a:t>СКБ-Банк</a:t>
            </a:r>
            <a:r>
              <a:rPr lang="ru-RU" dirty="0"/>
              <a:t>"</a:t>
            </a:r>
          </a:p>
          <a:p>
            <a:r>
              <a:rPr lang="ru-RU" dirty="0"/>
              <a:t>ЗАО "</a:t>
            </a:r>
            <a:r>
              <a:rPr lang="ru-RU" dirty="0" err="1"/>
              <a:t>Уралприватбанк</a:t>
            </a:r>
            <a:r>
              <a:rPr lang="ru-RU" dirty="0"/>
              <a:t>"</a:t>
            </a:r>
          </a:p>
          <a:p>
            <a:r>
              <a:rPr lang="ru-RU" dirty="0"/>
              <a:t>ООО КБ "Кольцо Урала"</a:t>
            </a:r>
          </a:p>
          <a:p>
            <a:r>
              <a:rPr lang="ru-RU" dirty="0"/>
              <a:t> Уральский банк ОАО "Сбербанк России"</a:t>
            </a:r>
          </a:p>
          <a:p>
            <a:r>
              <a:rPr lang="ru-RU" dirty="0"/>
              <a:t>ОАО «</a:t>
            </a:r>
            <a:r>
              <a:rPr lang="ru-RU" dirty="0" err="1"/>
              <a:t>УБРиР</a:t>
            </a:r>
            <a:r>
              <a:rPr lang="ru-RU" dirty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Переход на АИС «Питание»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Будут новые лицевые счета (долги по питанию в старой системе должны быть погашены). По «потерянным» платежам должны быть предоставлены чеки.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Изменится порядок оплаты (по квитанциям, через банки)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Вводится </a:t>
            </a:r>
            <a:r>
              <a:rPr lang="ru-RU" dirty="0" err="1" smtClean="0"/>
              <a:t>стоп-лист</a:t>
            </a:r>
            <a:r>
              <a:rPr lang="ru-RU" dirty="0" smtClean="0"/>
              <a:t> (при долге более 400 рублей ребенок автоматически попадает в </a:t>
            </a:r>
            <a:r>
              <a:rPr lang="ru-RU" dirty="0" err="1" smtClean="0"/>
              <a:t>стоп-лист</a:t>
            </a:r>
            <a:r>
              <a:rPr lang="ru-RU" dirty="0" smtClean="0"/>
              <a:t> и питание ему не предоставляется, возможно только неорганизованное питание за наличные средства)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102</TotalTime>
  <Words>203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Consolas</vt:lpstr>
      <vt:lpstr>Corbel</vt:lpstr>
      <vt:lpstr>Wingdings</vt:lpstr>
      <vt:lpstr>Wingdings 2</vt:lpstr>
      <vt:lpstr>Wingdings 3</vt:lpstr>
      <vt:lpstr>Метро</vt:lpstr>
      <vt:lpstr>АИС «Питание» </vt:lpstr>
      <vt:lpstr>Презентация PowerPoint</vt:lpstr>
      <vt:lpstr>Презентация PowerPoint</vt:lpstr>
      <vt:lpstr>ЧТО НУЖНО СДЕЛАТЬ ДЛЯ ПОЛУЧЕНИЯ ДОСТУПА К СЕРВИСУ? </vt:lpstr>
      <vt:lpstr>ЧТО НУЖНО СДЕЛАТЬ ДЛЯ ПОЛУЧЕНИЯ ДОСТУПА К СЕРВИСУ? </vt:lpstr>
      <vt:lpstr>ЧТО НУЖНО СДЕЛАТЬ ДЛЯ ПОЛУЧЕНИЯ ДОСТУПА К СЕРВИСУ? </vt:lpstr>
      <vt:lpstr>Оплата за питание учащихся</vt:lpstr>
      <vt:lpstr>Список банков, заключивших договор с Департаментом финансов Администрации города Екатеринбурга, по приему и перечислению родительской платы за питание детей в образовательных учреждениях</vt:lpstr>
      <vt:lpstr>Переход на АИС «Питание»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АИС –питание</dc:title>
  <dc:creator>tta</dc:creator>
  <cp:lastModifiedBy>Olga Pozner</cp:lastModifiedBy>
  <cp:revision>14</cp:revision>
  <dcterms:created xsi:type="dcterms:W3CDTF">2014-11-08T12:36:53Z</dcterms:created>
  <dcterms:modified xsi:type="dcterms:W3CDTF">2014-12-24T16:19:28Z</dcterms:modified>
</cp:coreProperties>
</file>